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4"/>
  </p:notesMasterIdLst>
  <p:handoutMasterIdLst>
    <p:handoutMasterId r:id="rId55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3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5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8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9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0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29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8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9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66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8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michaeldebellis.com/post/removing-ontology-prefixes-from-swrl-rul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7 Names: IRI’s, Labels, and Namespaces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8</a:t>
            </a:r>
          </a:p>
          <a:p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 Larger Ontology with some Individuals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283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(ex33: Try Some Description Logic Queries)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84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(9.2: use SPARQL to query Pizza.owl)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413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4"/>
            <a:ext cx="5494020" cy="3675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38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600" spc="0" dirty="0">
                <a:latin typeface="Aharoni" panose="02010803020104030203" pitchFamily="2" charset="-79"/>
                <a:cs typeface="Aharoni" panose="02010803020104030203" pitchFamily="2" charset="-79"/>
              </a:rPr>
              <a:t>(ex34: Write Your First SWRL Rule – Give a discount to anyone who has purchased &gt;1 Pizza)</a:t>
            </a:r>
            <a:endParaRPr lang="en-CA" sz="4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8249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5864636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390046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Tip: Removing Ontology Prefixes from SWRL rules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C5589-A7BF-A2E5-178A-29498AC17F96}"/>
              </a:ext>
            </a:extLst>
          </p:cNvPr>
          <p:cNvSpPr txBox="1"/>
          <p:nvPr/>
        </p:nvSpPr>
        <p:spPr>
          <a:xfrm>
            <a:off x="773723" y="6339227"/>
            <a:ext cx="97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SWRL Tip Post: </a:t>
            </a:r>
            <a:r>
              <a:rPr lang="en-CA" dirty="0">
                <a:hlinkClick r:id="rId7"/>
              </a:rPr>
              <a:t>https://www.michaeldebellis.com/post/removing-ontology-prefixes-from-swrl-rules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4246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(ex35: Write Another SWRL Rule)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6298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SWRL and SQWRL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(ex36: Write a SQWRL Rule)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065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SHACL – Shaped Constraint Language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(RDF Validation Tool)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2494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Web Protégé – Part 1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662A6-F9BE-8EC5-129C-761674EF5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684" y="4366138"/>
            <a:ext cx="2085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57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44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Web Protégé – Part 2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662A6-F9BE-8EC5-129C-761674EF5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684" y="4366138"/>
            <a:ext cx="2085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32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241625"/>
            <a:ext cx="5494020" cy="271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WebVOWL</a:t>
            </a:r>
          </a:p>
          <a:p>
            <a:endParaRPr lang="en-US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CA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Web-based Visualization of Ontologies</a:t>
            </a:r>
          </a:p>
        </p:txBody>
      </p:sp>
    </p:spTree>
    <p:extLst>
      <p:ext uri="{BB962C8B-B14F-4D97-AF65-F5344CB8AC3E}">
        <p14:creationId xmlns:p14="http://schemas.microsoft.com/office/powerpoint/2010/main" val="3513865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46(37)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Chapter 9 Queries - Revised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(9.2: use SPARQL to query Pizza.owl)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021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9681</TotalTime>
  <Words>2593</Words>
  <Application>Microsoft Office PowerPoint</Application>
  <PresentationFormat>Widescreen</PresentationFormat>
  <Paragraphs>423</Paragraphs>
  <Slides>49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63</cp:revision>
  <dcterms:created xsi:type="dcterms:W3CDTF">2023-05-12T00:30:20Z</dcterms:created>
  <dcterms:modified xsi:type="dcterms:W3CDTF">2023-09-12T01:05:22Z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